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B7D0AE-9F8D-4F62-ACEE-1208D8B1F8B2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EB1A71-5F46-40A9-9753-B645DAA632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646 # 20, 28, 36</a:t>
            </a:r>
          </a:p>
          <a:p>
            <a:endParaRPr lang="en-US" dirty="0"/>
          </a:p>
          <a:p>
            <a:r>
              <a:rPr lang="en-US" dirty="0" smtClean="0"/>
              <a:t>Systems – solve by graphing</a:t>
            </a:r>
          </a:p>
          <a:p>
            <a:pPr lvl="1"/>
            <a:r>
              <a:rPr lang="en-US" dirty="0" smtClean="0"/>
              <a:t>y = 2x – 3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 = -3x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8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Percents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3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describe a portion of a total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Where: </a:t>
            </a:r>
          </a:p>
          <a:p>
            <a:pPr lvl="1"/>
            <a:r>
              <a:rPr lang="en-US" dirty="0" smtClean="0"/>
              <a:t> a is the new amount</a:t>
            </a:r>
          </a:p>
          <a:p>
            <a:pPr lvl="1"/>
            <a:r>
              <a:rPr lang="en-US" dirty="0" smtClean="0"/>
              <a:t>p is the percent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 is the base amount (original)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053586"/>
              </p:ext>
            </p:extLst>
          </p:nvPr>
        </p:nvGraphicFramePr>
        <p:xfrm>
          <a:off x="3048000" y="2971800"/>
          <a:ext cx="2209800" cy="98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457200" imgH="203040" progId="Equation.DSMT4">
                  <p:embed/>
                </p:oleObj>
              </mc:Choice>
              <mc:Fallback>
                <p:oleObj name="Equation" r:id="rId3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2971800"/>
                        <a:ext cx="2209800" cy="981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31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with </a:t>
            </a:r>
            <a:r>
              <a:rPr lang="en-US" dirty="0" err="1" smtClean="0"/>
              <a:t>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</a:t>
            </a:r>
            <a:r>
              <a:rPr lang="en-US" b="1" dirty="0" smtClean="0">
                <a:solidFill>
                  <a:srgbClr val="00B050"/>
                </a:solidFill>
              </a:rPr>
              <a:t>“is” </a:t>
            </a:r>
            <a:r>
              <a:rPr lang="en-US" dirty="0" smtClean="0"/>
              <a:t>with </a:t>
            </a:r>
            <a:r>
              <a:rPr lang="en-US" dirty="0" smtClean="0"/>
              <a:t>an </a:t>
            </a:r>
            <a:r>
              <a:rPr lang="en-US" dirty="0" smtClean="0"/>
              <a:t>equal sign</a:t>
            </a:r>
          </a:p>
          <a:p>
            <a:r>
              <a:rPr lang="en-US" dirty="0" smtClean="0"/>
              <a:t>Replace </a:t>
            </a:r>
            <a:r>
              <a:rPr lang="en-US" b="1" dirty="0" smtClean="0">
                <a:solidFill>
                  <a:srgbClr val="00B050"/>
                </a:solidFill>
              </a:rPr>
              <a:t>“of” </a:t>
            </a:r>
            <a:r>
              <a:rPr lang="en-US" dirty="0" smtClean="0"/>
              <a:t>with a multiplication sign</a:t>
            </a:r>
          </a:p>
          <a:p>
            <a:r>
              <a:rPr lang="en-US" dirty="0" smtClean="0"/>
              <a:t>Solve for the variable</a:t>
            </a:r>
          </a:p>
        </p:txBody>
      </p:sp>
    </p:spTree>
    <p:extLst>
      <p:ext uri="{BB962C8B-B14F-4D97-AF65-F5344CB8AC3E}">
        <p14:creationId xmlns:p14="http://schemas.microsoft.com/office/powerpoint/2010/main" val="23458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en-US" dirty="0" smtClean="0"/>
              <a:t>What is 30% of 50 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endParaRPr lang="en-US" dirty="0"/>
          </a:p>
          <a:p>
            <a:pPr marL="525780" indent="-457200">
              <a:buAutoNum type="arabicPeriod"/>
            </a:pPr>
            <a:r>
              <a:rPr lang="en-US" dirty="0" smtClean="0"/>
              <a:t>What is 15% of 45  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endParaRPr lang="en-US" dirty="0"/>
          </a:p>
          <a:p>
            <a:pPr marL="525780" indent="-457200">
              <a:buAutoNum type="arabicPeriod"/>
            </a:pPr>
            <a:r>
              <a:rPr lang="en-US" dirty="0" smtClean="0"/>
              <a:t>What is 81% of 519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4.  14 is 25% of what number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5.   71 is 31% of what number</a:t>
            </a:r>
          </a:p>
          <a:p>
            <a:pPr marL="525780" indent="-457200">
              <a:buAutoNum type="arabicPeriod" startAt="5"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6 .  26 is 40% of what number</a:t>
            </a:r>
          </a:p>
        </p:txBody>
      </p:sp>
    </p:spTree>
    <p:extLst>
      <p:ext uri="{BB962C8B-B14F-4D97-AF65-F5344CB8AC3E}">
        <p14:creationId xmlns:p14="http://schemas.microsoft.com/office/powerpoint/2010/main" val="68616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 startAt="7"/>
            </a:pPr>
            <a:r>
              <a:rPr lang="en-US" dirty="0" smtClean="0"/>
              <a:t>48 is </a:t>
            </a:r>
            <a:r>
              <a:rPr lang="en-US" dirty="0"/>
              <a:t>w</a:t>
            </a:r>
            <a:r>
              <a:rPr lang="en-US" dirty="0" smtClean="0"/>
              <a:t>hat percent of 160  </a:t>
            </a:r>
          </a:p>
          <a:p>
            <a:pPr marL="525780" indent="-457200">
              <a:buAutoNum type="arabicPeriod" startAt="7"/>
            </a:pPr>
            <a:endParaRPr lang="en-US" dirty="0"/>
          </a:p>
          <a:p>
            <a:pPr marL="525780" indent="-457200">
              <a:buAutoNum type="arabicPeriod" startAt="7"/>
            </a:pPr>
            <a:endParaRPr lang="en-US" dirty="0" smtClean="0"/>
          </a:p>
          <a:p>
            <a:pPr marL="525780" indent="-457200">
              <a:buAutoNum type="arabicPeriod" startAt="7"/>
            </a:pPr>
            <a:r>
              <a:rPr lang="en-US" dirty="0" smtClean="0"/>
              <a:t>13 is what percent of 52</a:t>
            </a:r>
          </a:p>
          <a:p>
            <a:pPr marL="525780" indent="-457200">
              <a:buAutoNum type="arabicPeriod" startAt="7"/>
            </a:pPr>
            <a:endParaRPr lang="en-US" dirty="0"/>
          </a:p>
          <a:p>
            <a:pPr marL="525780" indent="-457200">
              <a:buAutoNum type="arabicPeriod" startAt="7"/>
            </a:pPr>
            <a:endParaRPr lang="en-US" dirty="0" smtClean="0"/>
          </a:p>
          <a:p>
            <a:pPr marL="525780" indent="-457200">
              <a:buAutoNum type="arabicPeriod" startAt="7"/>
            </a:pPr>
            <a:r>
              <a:rPr lang="en-US" dirty="0" smtClean="0"/>
              <a:t>135 is what percent of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7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652 # 1-9, 31-35 together</a:t>
            </a:r>
          </a:p>
          <a:p>
            <a:endParaRPr lang="en-US" dirty="0"/>
          </a:p>
          <a:p>
            <a:r>
              <a:rPr lang="en-US" dirty="0" err="1" smtClean="0"/>
              <a:t>Pg</a:t>
            </a:r>
            <a:r>
              <a:rPr lang="en-US" dirty="0" smtClean="0"/>
              <a:t> 653 # 10-30, 36-39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Pg655 # 63-71</a:t>
            </a:r>
          </a:p>
          <a:p>
            <a:endParaRPr lang="en-US" dirty="0"/>
          </a:p>
          <a:p>
            <a:r>
              <a:rPr lang="en-US" dirty="0" smtClean="0"/>
              <a:t>Quiz 11.1-11.2 tomorrow</a:t>
            </a:r>
          </a:p>
          <a:p>
            <a:endParaRPr lang="en-US" dirty="0"/>
          </a:p>
          <a:p>
            <a:r>
              <a:rPr lang="en-US" dirty="0" smtClean="0"/>
              <a:t>Finish classwork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19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</TotalTime>
  <Words>170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Austin</vt:lpstr>
      <vt:lpstr>Equation</vt:lpstr>
      <vt:lpstr>Warmup </vt:lpstr>
      <vt:lpstr>Percents </vt:lpstr>
      <vt:lpstr>Percents</vt:lpstr>
      <vt:lpstr>Solving with Percents</vt:lpstr>
      <vt:lpstr>Examples</vt:lpstr>
      <vt:lpstr>Examples</vt:lpstr>
      <vt:lpstr>Examples</vt:lpstr>
      <vt:lpstr>Classwork</vt:lpstr>
      <vt:lpstr>Homework: 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AND PROPORTION</dc:title>
  <dc:creator>LAKE, JEFF</dc:creator>
  <cp:lastModifiedBy>LAKE, JEFF</cp:lastModifiedBy>
  <cp:revision>8</cp:revision>
  <dcterms:created xsi:type="dcterms:W3CDTF">2012-12-10T13:11:27Z</dcterms:created>
  <dcterms:modified xsi:type="dcterms:W3CDTF">2014-04-17T12:14:28Z</dcterms:modified>
</cp:coreProperties>
</file>